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6" r:id="rId5"/>
    <p:sldId id="257" r:id="rId6"/>
    <p:sldId id="261" r:id="rId7"/>
    <p:sldId id="258" r:id="rId8"/>
    <p:sldId id="259" r:id="rId9"/>
    <p:sldId id="260" r:id="rId10"/>
    <p:sldId id="262" r:id="rId11"/>
    <p:sldId id="266" r:id="rId12"/>
    <p:sldId id="263" r:id="rId13"/>
    <p:sldId id="264" r:id="rId14"/>
    <p:sldId id="265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739" autoAdjust="0"/>
  </p:normalViewPr>
  <p:slideViewPr>
    <p:cSldViewPr snapToGrid="0"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Dahlkvist" userId="2e15643d-6d48-4528-9a2b-ca46fa2d0af2" providerId="ADAL" clId="{C9F940BE-EF18-403A-A4D8-FE8168BA1BD0}"/>
    <pc:docChg chg="modSld">
      <pc:chgData name="Linda Dahlkvist" userId="2e15643d-6d48-4528-9a2b-ca46fa2d0af2" providerId="ADAL" clId="{C9F940BE-EF18-403A-A4D8-FE8168BA1BD0}" dt="2017-12-08T12:55:08.473" v="52"/>
      <pc:docMkLst>
        <pc:docMk/>
      </pc:docMkLst>
      <pc:sldChg chg="modNotesTx">
        <pc:chgData name="Linda Dahlkvist" userId="2e15643d-6d48-4528-9a2b-ca46fa2d0af2" providerId="ADAL" clId="{C9F940BE-EF18-403A-A4D8-FE8168BA1BD0}" dt="2017-12-08T12:53:50.248" v="35" actId="20577"/>
        <pc:sldMkLst>
          <pc:docMk/>
          <pc:sldMk cId="1049590303" sldId="257"/>
        </pc:sldMkLst>
      </pc:sldChg>
      <pc:sldChg chg="modNotesTx">
        <pc:chgData name="Linda Dahlkvist" userId="2e15643d-6d48-4528-9a2b-ca46fa2d0af2" providerId="ADAL" clId="{C9F940BE-EF18-403A-A4D8-FE8168BA1BD0}" dt="2017-12-08T12:54:01.377" v="37" actId="20577"/>
        <pc:sldMkLst>
          <pc:docMk/>
          <pc:sldMk cId="1087572455" sldId="258"/>
        </pc:sldMkLst>
      </pc:sldChg>
      <pc:sldChg chg="modNotesTx">
        <pc:chgData name="Linda Dahlkvist" userId="2e15643d-6d48-4528-9a2b-ca46fa2d0af2" providerId="ADAL" clId="{C9F940BE-EF18-403A-A4D8-FE8168BA1BD0}" dt="2017-12-08T12:54:09.159" v="38" actId="20577"/>
        <pc:sldMkLst>
          <pc:docMk/>
          <pc:sldMk cId="3470150366" sldId="260"/>
        </pc:sldMkLst>
      </pc:sldChg>
      <pc:sldChg chg="modNotesTx">
        <pc:chgData name="Linda Dahlkvist" userId="2e15643d-6d48-4528-9a2b-ca46fa2d0af2" providerId="ADAL" clId="{C9F940BE-EF18-403A-A4D8-FE8168BA1BD0}" dt="2017-12-08T12:53:56.019" v="36" actId="20577"/>
        <pc:sldMkLst>
          <pc:docMk/>
          <pc:sldMk cId="1176128423" sldId="261"/>
        </pc:sldMkLst>
      </pc:sldChg>
      <pc:sldChg chg="addSp">
        <pc:chgData name="Linda Dahlkvist" userId="2e15643d-6d48-4528-9a2b-ca46fa2d0af2" providerId="ADAL" clId="{C9F940BE-EF18-403A-A4D8-FE8168BA1BD0}" dt="2017-12-08T12:55:08.473" v="52"/>
        <pc:sldMkLst>
          <pc:docMk/>
          <pc:sldMk cId="431596561" sldId="270"/>
        </pc:sldMkLst>
        <pc:inkChg chg="add">
          <ac:chgData name="Linda Dahlkvist" userId="2e15643d-6d48-4528-9a2b-ca46fa2d0af2" providerId="ADAL" clId="{C9F940BE-EF18-403A-A4D8-FE8168BA1BD0}" dt="2017-12-08T12:54:45.622" v="39"/>
          <ac:inkMkLst>
            <pc:docMk/>
            <pc:sldMk cId="431596561" sldId="270"/>
            <ac:inkMk id="3" creationId="{A055F1F6-59B2-41AE-91F7-858F9EDFF2B4}"/>
          </ac:inkMkLst>
        </pc:inkChg>
        <pc:inkChg chg="add">
          <ac:chgData name="Linda Dahlkvist" userId="2e15643d-6d48-4528-9a2b-ca46fa2d0af2" providerId="ADAL" clId="{C9F940BE-EF18-403A-A4D8-FE8168BA1BD0}" dt="2017-12-08T12:54:46.540" v="40"/>
          <ac:inkMkLst>
            <pc:docMk/>
            <pc:sldMk cId="431596561" sldId="270"/>
            <ac:inkMk id="4" creationId="{3983257F-0772-440C-87E8-276542B6FAF9}"/>
          </ac:inkMkLst>
        </pc:inkChg>
        <pc:inkChg chg="add">
          <ac:chgData name="Linda Dahlkvist" userId="2e15643d-6d48-4528-9a2b-ca46fa2d0af2" providerId="ADAL" clId="{C9F940BE-EF18-403A-A4D8-FE8168BA1BD0}" dt="2017-12-08T12:54:47.720" v="41"/>
          <ac:inkMkLst>
            <pc:docMk/>
            <pc:sldMk cId="431596561" sldId="270"/>
            <ac:inkMk id="6" creationId="{8E5201E8-4735-482A-AFFF-D7998EA4D9D4}"/>
          </ac:inkMkLst>
        </pc:inkChg>
        <pc:inkChg chg="add">
          <ac:chgData name="Linda Dahlkvist" userId="2e15643d-6d48-4528-9a2b-ca46fa2d0af2" providerId="ADAL" clId="{C9F940BE-EF18-403A-A4D8-FE8168BA1BD0}" dt="2017-12-08T12:54:49.326" v="42"/>
          <ac:inkMkLst>
            <pc:docMk/>
            <pc:sldMk cId="431596561" sldId="270"/>
            <ac:inkMk id="7" creationId="{6862248F-29E5-430E-8714-114D2528438B}"/>
          </ac:inkMkLst>
        </pc:inkChg>
        <pc:inkChg chg="add">
          <ac:chgData name="Linda Dahlkvist" userId="2e15643d-6d48-4528-9a2b-ca46fa2d0af2" providerId="ADAL" clId="{C9F940BE-EF18-403A-A4D8-FE8168BA1BD0}" dt="2017-12-08T12:54:50.676" v="43"/>
          <ac:inkMkLst>
            <pc:docMk/>
            <pc:sldMk cId="431596561" sldId="270"/>
            <ac:inkMk id="11" creationId="{EDFD6778-F419-457B-927C-0DD9C9CBB7E7}"/>
          </ac:inkMkLst>
        </pc:inkChg>
        <pc:inkChg chg="add">
          <ac:chgData name="Linda Dahlkvist" userId="2e15643d-6d48-4528-9a2b-ca46fa2d0af2" providerId="ADAL" clId="{C9F940BE-EF18-403A-A4D8-FE8168BA1BD0}" dt="2017-12-08T12:54:52.210" v="44"/>
          <ac:inkMkLst>
            <pc:docMk/>
            <pc:sldMk cId="431596561" sldId="270"/>
            <ac:inkMk id="12" creationId="{DCE1A9FC-4F8D-42FE-8E6C-A1E7627D83AC}"/>
          </ac:inkMkLst>
        </pc:inkChg>
        <pc:inkChg chg="add">
          <ac:chgData name="Linda Dahlkvist" userId="2e15643d-6d48-4528-9a2b-ca46fa2d0af2" providerId="ADAL" clId="{C9F940BE-EF18-403A-A4D8-FE8168BA1BD0}" dt="2017-12-08T12:54:54.281" v="45"/>
          <ac:inkMkLst>
            <pc:docMk/>
            <pc:sldMk cId="431596561" sldId="270"/>
            <ac:inkMk id="13" creationId="{46152273-8A4A-4DFA-ABC0-B1EC0C1C3CBE}"/>
          </ac:inkMkLst>
        </pc:inkChg>
        <pc:inkChg chg="add">
          <ac:chgData name="Linda Dahlkvist" userId="2e15643d-6d48-4528-9a2b-ca46fa2d0af2" providerId="ADAL" clId="{C9F940BE-EF18-403A-A4D8-FE8168BA1BD0}" dt="2017-12-08T12:54:56.546" v="46"/>
          <ac:inkMkLst>
            <pc:docMk/>
            <pc:sldMk cId="431596561" sldId="270"/>
            <ac:inkMk id="14" creationId="{318582A8-A156-400A-8858-611A94268473}"/>
          </ac:inkMkLst>
        </pc:inkChg>
        <pc:inkChg chg="add">
          <ac:chgData name="Linda Dahlkvist" userId="2e15643d-6d48-4528-9a2b-ca46fa2d0af2" providerId="ADAL" clId="{C9F940BE-EF18-403A-A4D8-FE8168BA1BD0}" dt="2017-12-08T12:54:58.280" v="47"/>
          <ac:inkMkLst>
            <pc:docMk/>
            <pc:sldMk cId="431596561" sldId="270"/>
            <ac:inkMk id="15" creationId="{2CDB96B3-2455-45ED-B8D4-AF2BE3BBB49A}"/>
          </ac:inkMkLst>
        </pc:inkChg>
        <pc:inkChg chg="add">
          <ac:chgData name="Linda Dahlkvist" userId="2e15643d-6d48-4528-9a2b-ca46fa2d0af2" providerId="ADAL" clId="{C9F940BE-EF18-403A-A4D8-FE8168BA1BD0}" dt="2017-12-08T12:54:59.820" v="48"/>
          <ac:inkMkLst>
            <pc:docMk/>
            <pc:sldMk cId="431596561" sldId="270"/>
            <ac:inkMk id="16" creationId="{30FF7DED-171C-47E0-9967-1B20AC957131}"/>
          </ac:inkMkLst>
        </pc:inkChg>
        <pc:inkChg chg="add">
          <ac:chgData name="Linda Dahlkvist" userId="2e15643d-6d48-4528-9a2b-ca46fa2d0af2" providerId="ADAL" clId="{C9F940BE-EF18-403A-A4D8-FE8168BA1BD0}" dt="2017-12-08T12:55:01.937" v="49"/>
          <ac:inkMkLst>
            <pc:docMk/>
            <pc:sldMk cId="431596561" sldId="270"/>
            <ac:inkMk id="17" creationId="{FAB9BBE5-FB07-48F1-B6C9-735DC988E9A5}"/>
          </ac:inkMkLst>
        </pc:inkChg>
        <pc:inkChg chg="add">
          <ac:chgData name="Linda Dahlkvist" userId="2e15643d-6d48-4528-9a2b-ca46fa2d0af2" providerId="ADAL" clId="{C9F940BE-EF18-403A-A4D8-FE8168BA1BD0}" dt="2017-12-08T12:55:04.190" v="50"/>
          <ac:inkMkLst>
            <pc:docMk/>
            <pc:sldMk cId="431596561" sldId="270"/>
            <ac:inkMk id="18" creationId="{5D52EA4B-392F-4A90-BFD3-D4C300BC10DB}"/>
          </ac:inkMkLst>
        </pc:inkChg>
        <pc:inkChg chg="add">
          <ac:chgData name="Linda Dahlkvist" userId="2e15643d-6d48-4528-9a2b-ca46fa2d0af2" providerId="ADAL" clId="{C9F940BE-EF18-403A-A4D8-FE8168BA1BD0}" dt="2017-12-08T12:55:06.589" v="51"/>
          <ac:inkMkLst>
            <pc:docMk/>
            <pc:sldMk cId="431596561" sldId="270"/>
            <ac:inkMk id="19" creationId="{3B6AA722-47A2-4A40-8190-EF75372CEBF1}"/>
          </ac:inkMkLst>
        </pc:inkChg>
        <pc:inkChg chg="add">
          <ac:chgData name="Linda Dahlkvist" userId="2e15643d-6d48-4528-9a2b-ca46fa2d0af2" providerId="ADAL" clId="{C9F940BE-EF18-403A-A4D8-FE8168BA1BD0}" dt="2017-12-08T12:55:08.473" v="52"/>
          <ac:inkMkLst>
            <pc:docMk/>
            <pc:sldMk cId="431596561" sldId="270"/>
            <ac:inkMk id="20" creationId="{0291988E-4447-461A-9CAC-E558D80C8BF1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08T12:54:45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2816,'0'0'1056,"0"0"-576,0 0-64,0 0 448,0 0-128,0 0-32,0 0-32,0 0 32,0 0 32,0 0 32,0 0-416,0 0 0,0 0 0,0 0-128,0 0 32,0 0-160,0 0 0,0 0 32,0 0 0,0 0 0,0 0 0,0 0-64,0 0 32,0 0-128,0 0 0,0 0 32,0 0 0,0 0 64,0 43 32,0-43-128,0 0 32,0 0-160,43 0-32,-43 0-1312,0 0-544,0 0-864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08T12:54:59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4992,'0'0'1920,"0"0"-1024,0 43-768,0-43 416,0 0-192,0 0-32,0 43-128,0-43 32,0 0-128,43 0-64,-43 43 0,0-43-32,0 0 64,0 0-32,0 43 64,0-43 0,0 0 32,0 0 0,0 0 0,0 0-64,0 0 32,0-43-64,0 43-32,0 0 32,0-43-32,0 43-96,0-43 64,0 43 32,0 0 64,0 0-96,0 0 0,0 0 32,0 0 0,0 43 0,0-43 0,0 0 0,0 43 64,0-43-32,0 0-32,0 43 32,0-43 32,0 0-32,0 0 64,0 43 64,0-43 64,0 0 96,0 0 32,0 0-96,0 0-96,0-43-64,0 43-96,0 0 96,0-43 0,0 43-128,0 0-32,0 0-64,0-43 96,0 43 0,0 0 32,0 0 0,0 0 0,0 43 0,0-43 0,0 0 0,0 0 64,0 0-96,0 43 0,0-43 96,0 0 32,0 0-128,0 0-32,0 0 32,0 0 64,0 0-512,0-43-192,0 43-1600,0 0-1664,0 0 1088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08T12:55:0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87 4096,'0'0'1568,"0"0"-832,0 0-448,0 0 448,0 0-224,0 0 32,0 0-192,0 0 32,0 0-224,0 0 32,0 0 128,0 0-192,0 0 0,0 0 0,0 0 64,0 0-32,0 0 0,0 43-32,0-43 0,0 0-64,0 0 32,0 0-128,0 0 0,0 43 32,43-43 64,-43 0 96,0 0 64,0 0-32,0-43 32,0 43-128,0 0 0,0 0-32,0-43-64,-43 43 96,43 0 0,0 0-32,0-43-64,0 43-128,-43 0 0,43 0 64,0 0 96,0 0-64,0 0 0,0 0 32,0 0 64,0 0-96,0 43 0,0-43 96,0 0 96,0 0-64,0 43-64,0-43 0,43 0 32,-43 0 32,0 0 32,0 0 64,0 0 96,0 0-64,0 0 32,0-43-96,0 43 0,0 0-96,0-43-64,0 43 32,0 0 32,-43 0-96,43-43 0,0 43 32,0 0 64,0 0-96,0 0-64,-43 43-32,43-43 96,0 0 0,0 0 96,0 43-32,43-43-32,-43 0 32,0 0-32,0 0 0,0 0 64,0 0 32,0 0 96,0 0-96,0-43 0,0 43-32,0 0-64,0-43 32,0 43-32,0 0-864,0 0-352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08T12:55:04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3712,'0'0'1472,"0"0"-768,0 0-256,0 0 480,0 43-320,0-43-96,0 0-160,0 0 0,0 0-192,0 0-96,0 43-32,43-43 96,-43 0 64,0 0-64,0 43-32,0-43 32,0 0 64,0 0-32,0 0 0,0 0-96,0 0 32,0 0-64,0 0-32,0 0 32,0 0 32,0 0-32,0-43-32,0 43 32,0-43-32,0 43 0,0-43 0,-43 43 0,43 0 0,0 0-96,0 0 64,0 0 32,43 0 0,-43 0-96,0 0 64,0 0 32,0 43 64,43-43 32,-43 0 32,0 0 0,43 0 0,-43 0 0,0 0 0,0 0 0,0 0 0,43-43-160,-43 43 32,0 0 0,-43 0 64,43-43-32,0 43-32,0 0 96,-43 0 0,43 0-128,0 0-32,0 0 32,0 0 0,0 0 32,0 43 0,0-43 0,0 0 0,0 43-96,0-43 64,0 0-32,0 0-64,0 0-1120,0 43-512,0-43-1024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08T12:55:06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87 3200,'0'0'1216,"0"0"-640,0 0-544,0 0 256,0 0-160,0 0-32,0 0 32,0 0 0,0 0 352,0 0 160,0 0 32,0 0-32,0 0-192,0 0-32,0 0-256,0 0-160,0 0-32,0 43 96,0-43 32,0 0 32,43 0 64,-43 0-32,0 0 64,0 0 0,0 0 96,0 0-160,0 0-32,0 0-64,0 0 32,0 0-64,0-43 64,0 43-64,-43-43-32,43 43 32,0 0 32,0 0-96,0 0 0,0 0 32,0 0 0,0 43 0,0-43 0,43 0 0,-43 0 64,0 43-96,0-43-64,0 0 64,0 0 64,0 0 128,43 0 64,-43 0 32,0 0 64,0 0-32,0 0 64,0 0-192,0 0-32,0 0 0,0-43 0,0 43-64,-43-43-64,43 43 32,0-43 32,0 43-96,0 0 0,-43 0-128,43 43 32,0-43 64,0 0 32,0 43 32,0-43 0,0 0-96,0 43 64,0-43 32,0 0 64,43 0-32,-43 0 64,0 43 0,0-43 96,0 0-32,0-43 0,43 43-96,-43 0 32,0 0-64,0-43 64,0 43-64,-43-43-32,43 43 32,0-43 32,0 43-96,0 0 0,-43 0 32,43 0 0,0 43 0,0-43 0,0 0 0,-43 43 0,43-43 0,0 43 0,0-43-576,0 0-256,0 43-2880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08T12:55:0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86 5504,'0'43'2112,"0"-43"-1152,-43 0-768,43 0 544,0 0-256,0 0 64,0 43-256,0-43-32,0 0-128,0 44 64,0-44 0,0 0-64,0 0-96,0 43 0,0-43-32,0 0 64,0 0 96,0 0-128,43 0-32,-43 0 128,0 0 64,0 0 64,0 0 0,0 0-64,0-43-32,0 43-32,0-44 0,0 1-64,0 43-64,0-43 32,0 43-32,-43-43 0,43 43 0,0 0 0,0 0 0,0 0 0,0 0 0,-43 0-96,43 0 64,0 0-32,0 43 0,0-43 128,0 43-32,43 0-32,-43-43 32,0 44-32,0-44 0,0 0 0,0 43 64,0-86 96,0 43-64,0 0-64,0-44 0,0 44 32,0-43-32,0 43-32,0-43 32,0 43 32,0-43-32,0 43-32,0 0-64,0 0 32,0 0 32,0 0 0,0 0-96,0 0 64,-43 43 32,43-43 0,0 43 0,0-43 0,0 0 0,0 43 0,0-43 0,43 0 0,-43-43 0,0 43 64,0 0-32,0 0-32,0-43 96,0 43 0,0 0-128,0-43-32,0 43 32,0 0 64,0-43 0,0 43-32,0 0-64,0 0 32,0 0-384,0 0-160,-43 0-672,43 0-256,0 0-1664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08T12:54:4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4480,'0'0'1760,"0"0"-960,0 0-512,0 0 512,0 0-256,0 0 32,0 0-288,0 0-32,0 0-128,0 43 128,0-43 64,0 0-160,0 0-32,0 0 64,0 0 96,0 0 0,0 0 0,0 0-160,0 0-32,0 0 32,0 0 0,0 0 0,0 0 0,0 0 64,0 0 32,0 0-256,0 0-32,0 0 0,0 0 96,0 0 0,0 0-32,0 0-672,0 0-288,0 0-2400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08T12:54:47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2816,'0'0'1056,"0"0"-576,0 43-64,0-43 352,43 0 32,-43 0 0,0 0 32,0 0 32,0-43-448,0 43-192,0 0-128,0 0-160,0-43 32,0 43 32,0 0 0,0 0 64,0 0 96,0 0 0,0 0 0,0 0-96,0 43 32,0-43 0,0 0 96,0 0-32,0 0 0,0 0-96,0 43 32,0-43-64,0 0 64,0 0-128,0 0-64,0 0-32,43 0 96,-43 0 64,0 0 64,0 0-32,0-43-64,0 43-192,0-43-32,0 43-896,0-43-288,0 43-1216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08T12:54:4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3712,'0'-43'1472,"0"43"-768,0 0-544,0 0 352,0 0-32,0 0 128,0 0-160,0 0 0,0 43-256,0-43-64,0 0 0,0 0 64,0 0 96,0 0-128,0 0-32,0 0-64,0 0-64,0 0-64,0 0 32,0 0 96,0-43 32,0 43-128,43 0 32,-43 0-64,0 0 0,0 0 64,0 0 0,0 0 64,43 0 32,-43 0-32,0 0-64,0 0 32,0 0-32,0 0 0,0-43 0,43 43 0,-43 0 0,0 0 64,0 0 96,0 0-128,0 0-32,0 0 0,0 0 64,0 0-32,0 0 64,0 0-64,0 0-32,0 0-64,0 0 32,0 0 32,0 43 64,0-43 32,0 0 32,0 0 64,0 43 32,0-43-96,0 0-32,0 0 160,0 0 96,0 0-128,0 0-64,0 0-160,0 0-64,0 0 32,0 0 64,0 0-64,0 0 0,0 0 32,0 0 0,0 0 0,0 0 64,0 0-96,0 0 0,0 0 32,0 0 0,0 0 0,0 0 64,0 0-96,0 0-64,0 0-928,43 0-384,-43 0-1600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08T12:54:5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2816,'0'0'1120,"0"0"-576,0 0-352,0 0 352,0 0 64,0 0 96,0 0-32,0 0 64,0 0-288,0 0-32,0 0-224,0 0-128,0 0 32,0 0-64,0 0-32,0 0 96,0-43 0,0 43-32,0 0-64,0 0 32,0 0-32,0 0 64,0 0 96,0 0-64,0 0-64,0 0 0,0 0-32,0 0 0,0 0 64,0 0-32,0 0-32,0 0 96,43 0 64,-43 0 0,0 0 0,0 0-192,0 0 32,0 0 0,0 0 64,0 0-96,0 0-64,0 0-1152,0 0-448,0 0-832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08T12:54:52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44 3328,'-43'0'1216,"43"0"-640,0 0-384,0 0 352,0 0-96,0 0 0,0 43-192,0-43 0,0 0-32,0 0 32,0 0-128,0 0-32,0 0 96,0 0-96,0 43-64,0-43 64,0 0 0,0 0 32,0 0 64,0 0 32,0 0 32,0-43-64,0 43-32,0 0-96,0-43-64,0 43 32,0 0-32,0-43 0,0 43 64,0 0-96,0 0 0,-43 0 32,43 0 64,0 0-96,0 0 0,0 43 32,0-43 0,0 0 64,0 0 32,0 43 32,0-43 0,0 0 64,0 0 96,43 0 0,-43 0 64,0 0-192,0-43-96,0 43 32,0 0 0,0 0-128,0 0 32,0-43 0,0 43 0,0 0 0,0 0 0,0 0-96,-43 0 64,43 0 32,0 0 64,0 43-96,0-43 0,0 0 96,0 0 32,0 0-32,0 0-64,0 0-608,0 0-256,43 0-2176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08T12:54:54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2816,'0'0'1056,"0"0"-576,0 43-416,0-43 288,43 0-32,-43 0 128,0 43-160,0-43-32,0 0 160,0 0 32,0 0 128,44 0 32,-44 0-256,0 0-128,0-43-128,0 43-160,0-43 32,0 43 96,0 0 32,0-43-32,0 43-64,-44 0 32,44 0 32,0-43-96,0 43 0,0 0 32,0 0 0,0 0 0,0 43 64,0-43-96,0 0-64,0 0 64,0 0 64,0 43 128,0-43 64,0 0-96,0 0-32,0 0 96,0 0 96,0 0-64,0-43-64,0 43-64,0 0 0,0-43-64,0 43-32,0 0 32,0 0 32,0 0-96,0 0 0,0 0-32,0 0 0,0 0 64,-43 0 64,43 0-32,0 0-32,0 0-64,0 0-32,0 0 64,0 0 64,0 0 64,0 0 96,0 0-160,43 0-96,-43 0-256,0 0-128,0 0-2208,0-43-1184,0 43 1824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08T12:54:56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2816,'0'0'1120,"0"0"-576,0 43-416,0-43 320,0 0 224,0 0 160,0 0-96,0 43 0,0-43-320,0 0-160,0 0-160,0 43-160,0-43-32,0 0-32,0 0 96,0 0 64,0 0 64,0 0-128,0 0 32,0 0 0,0 0 64,0 0 32,43 0 32,-43 0 64,0 0 96,0 0-64,0 0 32,0 0-160,0 0-64,0 0 0,0 0-32,-43 0 0,43 0 64,0 0-96,0 0-64,0 0 64,0 0 64,0 0 0,0 0-32,0 0 32,43 0-32,-43 0 64,0 0 32,0 0-32,0 0 32,0 0 0,0-43 32,0 43-64,0 0-64,0 0 32,-43 0-32,43 0 0,0 0 0,0 0-96,0 0 64,0 0 32,0 0 0,0 0 0,0 0 0,43 0-96,-43 0 64,0 0 96,0 0 32,0 0 32,0 0 0,0-43-64,0 43-64,0 0 32,0 0-32,0 0 64,0 0 32,0 0-32,0 0-64,0 0-64,0 0-32,0 0-32,0 0 96,0 0 0,0 0 32,0 0 0,0 0 64,0 0-32,0 0-32,0 0 32,0 0-32,0 0 0,0 0 64,0 0-96,0 0 0,0-43 32,-43 43 0,43 0 0,0 0 0,0 0 0,0 0 0,0 0-96,0 43 64,0-43 32,0 0 0,0 0 0,0 43 0,0-43-96,0 0 64,0 0 96,0 0 32,0 0-128,0 0 32,0 0 0,0 0 0,0 0 0,0 0 64,0 0-32,0 0-32,0-43-64,0 43 32,0 0 32,0 0 0,0 0 0,-44 43 0,44-43 0,0 0 64,0 0-256,0 43-32,0-43-512,0 0-256,0 0-1664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08T12:54:58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86 4480,'0'0'1664,"0"0"-896,0 0-544,0 43 480,0-43-352,0 0-96,0 0-96,0 0-32,0 0-64,0 0-128,0 0-32,43 0 128,-43 43 96,0-43-96,0 0-96,0 0 96,0 0 96,0 0 96,0 0 96,0 0-96,0-43-64,0 43 0,-43 0-32,43-43-64,0 43-64,0 0-64,0-43-32,0 43 64,0 0 64,0 0 0,-43 43-32,43-43-64,0 0 32,0 0 96,0 43 32,0-43-128,0 0 32,0 43 128,0-43 64,0 0 0,0 0 32,0 0-64,0 0 0,0 0-32,43 0 64,-43 0-96,0-43 0,0 43 32,0 0 64,0 0-96,0-43 0,0 43-32,-43 0-64,43 0-64,0 0 32,0 0 32,0 0 0,0 0-96,0 0 64,0 0 32,0 43 0,0-43-96,43 0 0,-43 0 128,0 0 32,0 0 128,0 0 96,0 0-128,0 0-96,0 0 160,0-43 96,0 43-160,0 0-96,0-43-128,0 43 32,-43 0 32,43 0 0,0 0-224,0 0 0,0 0 96,0 0 128,0 0 96,0 0 96,0 0-96,0 0 0,0 43-32,0-43 32,0 0-64,0 0-32,0 0-64,0 0-32,43 0-96,-43-43 32,0 43 160,0 0 128,0 0-32,0 0-64,0-43 0,0 43 32,0 0-320,0 0-128,0 0-864,0 0-416,0 0-1440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F7254-BA3A-4012-9C3D-910F8952CC62}" type="datetimeFigureOut">
              <a:rPr lang="sv-SE" smtClean="0"/>
              <a:t>2017-12-08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698FB-5247-4D70-AFD4-485359BD52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6286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698FB-5247-4D70-AFD4-485359BD5236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0159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698FB-5247-4D70-AFD4-485359BD523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6344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698FB-5247-4D70-AFD4-485359BD523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4522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698FB-5247-4D70-AFD4-485359BD523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4423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698FB-5247-4D70-AFD4-485359BD5236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2733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698FB-5247-4D70-AFD4-485359BD5236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688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örsätts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TB04\Desktop\Bilder Kramfors\Kramf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4"/>
          <a:stretch>
            <a:fillRect/>
          </a:stretch>
        </p:blipFill>
        <p:spPr bwMode="auto">
          <a:xfrm>
            <a:off x="-47625" y="-60325"/>
            <a:ext cx="927100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UTB04\Desktop\Bilder Kramfors\id2901_kklog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41300"/>
            <a:ext cx="15446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A358B6-C9F0-4900-B783-3ECCE333AFCF}" type="datetimeFigureOut">
              <a:rPr lang="sv-SE" smtClean="0"/>
              <a:t>2017-12-08</a:t>
            </a:fld>
            <a:endParaRPr lang="sv-SE"/>
          </a:p>
        </p:txBody>
      </p:sp>
      <p:sp>
        <p:nvSpPr>
          <p:cNvPr id="5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EB898-89D1-4EE8-BB7B-2BDD14DD26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2172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bil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TB04\Desktop\Bilder Kramfors\skuta_högbon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4288"/>
            <a:ext cx="9197976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UTB04\Desktop\Bilder Kramfors\id2901_kklog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41300"/>
            <a:ext cx="15446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18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uvud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30368" y="1821296"/>
            <a:ext cx="7772400" cy="1470025"/>
          </a:xfrm>
        </p:spPr>
        <p:txBody>
          <a:bodyPr>
            <a:normAutofit/>
          </a:bodyPr>
          <a:lstStyle>
            <a:lvl1pPr algn="l">
              <a:defRPr sz="48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39552" y="3404592"/>
            <a:ext cx="7776864" cy="1752600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49601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763200"/>
            <a:ext cx="8229600" cy="1143000"/>
          </a:xfrm>
        </p:spPr>
        <p:txBody>
          <a:bodyPr>
            <a:normAutofit/>
          </a:bodyPr>
          <a:lstStyle>
            <a:lvl1pPr algn="l">
              <a:defRPr sz="4800"/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14396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99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512" y="764704"/>
            <a:ext cx="8229600" cy="1143000"/>
          </a:xfrm>
        </p:spPr>
        <p:txBody>
          <a:bodyPr>
            <a:normAutofit/>
          </a:bodyPr>
          <a:lstStyle>
            <a:lvl1pPr algn="l">
              <a:defRPr sz="4000" baseline="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864" y="2060849"/>
            <a:ext cx="8229600" cy="381642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260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763200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23786" y="1988841"/>
            <a:ext cx="4038600" cy="3960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14786" y="1988841"/>
            <a:ext cx="4038600" cy="3960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9712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5168553"/>
            <a:ext cx="777686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568" y="980728"/>
            <a:ext cx="7776864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457029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bil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TB04\Desktop\Bilder Kramfors\AD90219907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UTB04\Desktop\Bilder Kramfors\id2901_kklog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41300"/>
            <a:ext cx="15446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22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bil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TB04\Desktop\Bilder Kramfors\EN15030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34925"/>
            <a:ext cx="9180513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UTB04\Desktop\Bilder Kramfors\id2901_kklog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41300"/>
            <a:ext cx="15446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73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Users\UTB04\Desktop\Bilder Kramfors\KK_log_43mm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39713"/>
            <a:ext cx="15430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8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5A358B6-C9F0-4900-B783-3ECCE333AFCF}" type="datetimeFigureOut">
              <a:rPr lang="sv-SE" smtClean="0"/>
              <a:t>2017-12-08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A4AEB898-89D1-4EE8-BB7B-2BDD14DD2689}" type="slidenum">
              <a:rPr lang="sv-SE" smtClean="0"/>
              <a:t>‹#›</a:t>
            </a:fld>
            <a:endParaRPr lang="sv-SE"/>
          </a:p>
        </p:txBody>
      </p:sp>
      <p:pic>
        <p:nvPicPr>
          <p:cNvPr id="1032" name="Picture 2" descr="C:\Users\UTB04\Desktop\Bilder Kramfors\KK_dekor_205_mm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5788025"/>
            <a:ext cx="91582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rskola.se/Produkter/196673-Programmera-mera/Visa-alla" TargetMode="External"/><Relationship Id="rId2" Type="http://schemas.openxmlformats.org/officeDocument/2006/relationships/hyperlink" Target="https://www.kodboken.se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skolverket.se/polopoly_fs/1.260517!/LaroplanGrundskolaForskoleklassFritidshem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cDA3_5982h8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20.png"/><Relationship Id="rId18" Type="http://schemas.openxmlformats.org/officeDocument/2006/relationships/customXml" Target="../ink/ink7.xml"/><Relationship Id="rId26" Type="http://schemas.openxmlformats.org/officeDocument/2006/relationships/customXml" Target="../ink/ink11.xml"/><Relationship Id="rId3" Type="http://schemas.openxmlformats.org/officeDocument/2006/relationships/image" Target="../media/image16.jpg"/><Relationship Id="rId21" Type="http://schemas.openxmlformats.org/officeDocument/2006/relationships/image" Target="../media/image24.png"/><Relationship Id="rId7" Type="http://schemas.openxmlformats.org/officeDocument/2006/relationships/image" Target="../media/image17.png"/><Relationship Id="rId12" Type="http://schemas.openxmlformats.org/officeDocument/2006/relationships/customXml" Target="../ink/ink4.xml"/><Relationship Id="rId17" Type="http://schemas.openxmlformats.org/officeDocument/2006/relationships/image" Target="../media/image22.png"/><Relationship Id="rId25" Type="http://schemas.openxmlformats.org/officeDocument/2006/relationships/image" Target="../media/image26.png"/><Relationship Id="rId33" Type="http://schemas.openxmlformats.org/officeDocument/2006/relationships/image" Target="../media/image30.png"/><Relationship Id="rId2" Type="http://schemas.openxmlformats.org/officeDocument/2006/relationships/image" Target="../media/image15.jpg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.xml"/><Relationship Id="rId11" Type="http://schemas.openxmlformats.org/officeDocument/2006/relationships/image" Target="../media/image19.png"/><Relationship Id="rId24" Type="http://schemas.openxmlformats.org/officeDocument/2006/relationships/customXml" Target="../ink/ink10.xml"/><Relationship Id="rId32" Type="http://schemas.openxmlformats.org/officeDocument/2006/relationships/customXml" Target="../ink/ink14.xml"/><Relationship Id="rId5" Type="http://schemas.openxmlformats.org/officeDocument/2006/relationships/hyperlink" Target="mailto:Ida.nordvall@kramfors.se" TargetMode="External"/><Relationship Id="rId15" Type="http://schemas.openxmlformats.org/officeDocument/2006/relationships/image" Target="../media/image21.png"/><Relationship Id="rId23" Type="http://schemas.openxmlformats.org/officeDocument/2006/relationships/image" Target="../media/image25.png"/><Relationship Id="rId28" Type="http://schemas.openxmlformats.org/officeDocument/2006/relationships/customXml" Target="../ink/ink12.xml"/><Relationship Id="rId10" Type="http://schemas.openxmlformats.org/officeDocument/2006/relationships/customXml" Target="../ink/ink3.xml"/><Relationship Id="rId19" Type="http://schemas.openxmlformats.org/officeDocument/2006/relationships/image" Target="../media/image23.png"/><Relationship Id="rId31" Type="http://schemas.openxmlformats.org/officeDocument/2006/relationships/image" Target="../media/image29.png"/><Relationship Id="rId4" Type="http://schemas.openxmlformats.org/officeDocument/2006/relationships/hyperlink" Target="mailto:Linda.dalkvist@kramfors.se" TargetMode="External"/><Relationship Id="rId9" Type="http://schemas.openxmlformats.org/officeDocument/2006/relationships/image" Target="../media/image18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27.png"/><Relationship Id="rId30" Type="http://schemas.openxmlformats.org/officeDocument/2006/relationships/customXml" Target="../ink/ink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776864" cy="4824536"/>
          </a:xfrm>
        </p:spPr>
        <p:txBody>
          <a:bodyPr>
            <a:normAutofit/>
          </a:bodyPr>
          <a:lstStyle/>
          <a:p>
            <a:pPr algn="ctr"/>
            <a:endParaRPr lang="sv-SE"/>
          </a:p>
          <a:p>
            <a:pPr algn="ctr"/>
            <a:endParaRPr lang="sv-SE"/>
          </a:p>
          <a:p>
            <a:pPr algn="ctr"/>
            <a:r>
              <a:rPr lang="sv-SE"/>
              <a:t>Jaha, ska alla bli programmerare nu?</a:t>
            </a:r>
          </a:p>
        </p:txBody>
      </p:sp>
    </p:spTree>
    <p:extLst>
      <p:ext uri="{BB962C8B-B14F-4D97-AF65-F5344CB8AC3E}">
        <p14:creationId xmlns:p14="http://schemas.microsoft.com/office/powerpoint/2010/main" val="2174945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363E23-730A-420D-B4C9-B0484CFAF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Kod</a:t>
            </a:r>
          </a:p>
        </p:txBody>
      </p:sp>
      <p:sp>
        <p:nvSpPr>
          <p:cNvPr id="5" name="Pil: höger 4">
            <a:extLst>
              <a:ext uri="{FF2B5EF4-FFF2-40B4-BE49-F238E27FC236}">
                <a16:creationId xmlns:a16="http://schemas.microsoft.com/office/drawing/2014/main" id="{28945465-43E3-419F-AADA-CF10F8BA54F1}"/>
              </a:ext>
            </a:extLst>
          </p:cNvPr>
          <p:cNvSpPr/>
          <p:nvPr/>
        </p:nvSpPr>
        <p:spPr>
          <a:xfrm>
            <a:off x="597465" y="3140968"/>
            <a:ext cx="93610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il: höger 7">
            <a:extLst>
              <a:ext uri="{FF2B5EF4-FFF2-40B4-BE49-F238E27FC236}">
                <a16:creationId xmlns:a16="http://schemas.microsoft.com/office/drawing/2014/main" id="{AC2D0FAE-C9A5-40A1-BB5B-BABBEE061A8D}"/>
              </a:ext>
            </a:extLst>
          </p:cNvPr>
          <p:cNvSpPr/>
          <p:nvPr/>
        </p:nvSpPr>
        <p:spPr>
          <a:xfrm>
            <a:off x="5845584" y="3066728"/>
            <a:ext cx="93610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il: höger 8">
            <a:extLst>
              <a:ext uri="{FF2B5EF4-FFF2-40B4-BE49-F238E27FC236}">
                <a16:creationId xmlns:a16="http://schemas.microsoft.com/office/drawing/2014/main" id="{23CCB925-74AA-45E7-909F-A439B02F68B6}"/>
              </a:ext>
            </a:extLst>
          </p:cNvPr>
          <p:cNvSpPr/>
          <p:nvPr/>
        </p:nvSpPr>
        <p:spPr>
          <a:xfrm>
            <a:off x="3285942" y="3104964"/>
            <a:ext cx="93610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il: vänster 9">
            <a:extLst>
              <a:ext uri="{FF2B5EF4-FFF2-40B4-BE49-F238E27FC236}">
                <a16:creationId xmlns:a16="http://schemas.microsoft.com/office/drawing/2014/main" id="{8925C6CB-53CF-448F-9816-723A4280A266}"/>
              </a:ext>
            </a:extLst>
          </p:cNvPr>
          <p:cNvSpPr/>
          <p:nvPr/>
        </p:nvSpPr>
        <p:spPr>
          <a:xfrm>
            <a:off x="7166348" y="3039278"/>
            <a:ext cx="1008112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il: vänster 10">
            <a:extLst>
              <a:ext uri="{FF2B5EF4-FFF2-40B4-BE49-F238E27FC236}">
                <a16:creationId xmlns:a16="http://schemas.microsoft.com/office/drawing/2014/main" id="{B8F431B6-F8A9-421C-AA58-4CAB94BFB868}"/>
              </a:ext>
            </a:extLst>
          </p:cNvPr>
          <p:cNvSpPr/>
          <p:nvPr/>
        </p:nvSpPr>
        <p:spPr>
          <a:xfrm>
            <a:off x="4534698" y="3062401"/>
            <a:ext cx="1008112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il: vänster 11">
            <a:extLst>
              <a:ext uri="{FF2B5EF4-FFF2-40B4-BE49-F238E27FC236}">
                <a16:creationId xmlns:a16="http://schemas.microsoft.com/office/drawing/2014/main" id="{28632F34-FF90-463E-994B-2AC42FB5CDF0}"/>
              </a:ext>
            </a:extLst>
          </p:cNvPr>
          <p:cNvSpPr/>
          <p:nvPr/>
        </p:nvSpPr>
        <p:spPr>
          <a:xfrm>
            <a:off x="1903048" y="3104964"/>
            <a:ext cx="1008112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3773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l: höger 1">
            <a:extLst>
              <a:ext uri="{FF2B5EF4-FFF2-40B4-BE49-F238E27FC236}">
                <a16:creationId xmlns:a16="http://schemas.microsoft.com/office/drawing/2014/main" id="{1578DB5F-0280-4277-9717-EBB9D12685B9}"/>
              </a:ext>
            </a:extLst>
          </p:cNvPr>
          <p:cNvSpPr/>
          <p:nvPr/>
        </p:nvSpPr>
        <p:spPr>
          <a:xfrm>
            <a:off x="987784" y="3007642"/>
            <a:ext cx="93610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il: vänster 4">
            <a:extLst>
              <a:ext uri="{FF2B5EF4-FFF2-40B4-BE49-F238E27FC236}">
                <a16:creationId xmlns:a16="http://schemas.microsoft.com/office/drawing/2014/main" id="{692C075E-D7DE-445C-AB02-DC0FFDBDCB90}"/>
              </a:ext>
            </a:extLst>
          </p:cNvPr>
          <p:cNvSpPr/>
          <p:nvPr/>
        </p:nvSpPr>
        <p:spPr>
          <a:xfrm>
            <a:off x="2297884" y="3007641"/>
            <a:ext cx="922148" cy="7015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2014A6C-1096-4D86-8F6A-0BFAB83E14F0}"/>
              </a:ext>
            </a:extLst>
          </p:cNvPr>
          <p:cNvSpPr txBox="1"/>
          <p:nvPr/>
        </p:nvSpPr>
        <p:spPr>
          <a:xfrm>
            <a:off x="467544" y="2809114"/>
            <a:ext cx="3384376" cy="100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/>
              <a:t>(			)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E451D3C-97C1-4800-8EC2-0BB6CE56E75A}"/>
              </a:ext>
            </a:extLst>
          </p:cNvPr>
          <p:cNvSpPr txBox="1"/>
          <p:nvPr/>
        </p:nvSpPr>
        <p:spPr>
          <a:xfrm>
            <a:off x="3594028" y="2977735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/>
              <a:t>X 3</a:t>
            </a:r>
          </a:p>
        </p:txBody>
      </p:sp>
      <p:sp>
        <p:nvSpPr>
          <p:cNvPr id="10" name="Pil: uppåtböjd 9">
            <a:extLst>
              <a:ext uri="{FF2B5EF4-FFF2-40B4-BE49-F238E27FC236}">
                <a16:creationId xmlns:a16="http://schemas.microsoft.com/office/drawing/2014/main" id="{67BEC5B9-2E96-4B14-91EA-9AE8D93D55C2}"/>
              </a:ext>
            </a:extLst>
          </p:cNvPr>
          <p:cNvSpPr/>
          <p:nvPr/>
        </p:nvSpPr>
        <p:spPr>
          <a:xfrm rot="21372293">
            <a:off x="5164249" y="3400783"/>
            <a:ext cx="792088" cy="432048"/>
          </a:xfrm>
          <a:prstGeom prst="curvedUpArrow">
            <a:avLst>
              <a:gd name="adj1" fmla="val 25000"/>
              <a:gd name="adj2" fmla="val 9166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4" name="Pil: uppåtböjd 13">
            <a:extLst>
              <a:ext uri="{FF2B5EF4-FFF2-40B4-BE49-F238E27FC236}">
                <a16:creationId xmlns:a16="http://schemas.microsoft.com/office/drawing/2014/main" id="{F4DEB6B1-4176-41C5-B96D-C7037A585299}"/>
              </a:ext>
            </a:extLst>
          </p:cNvPr>
          <p:cNvSpPr/>
          <p:nvPr/>
        </p:nvSpPr>
        <p:spPr>
          <a:xfrm rot="10800000">
            <a:off x="5076056" y="2727383"/>
            <a:ext cx="792088" cy="432048"/>
          </a:xfrm>
          <a:prstGeom prst="curvedUpArrow">
            <a:avLst>
              <a:gd name="adj1" fmla="val 25000"/>
              <a:gd name="adj2" fmla="val 91667"/>
              <a:gd name="adj3" fmla="val 422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059443CF-9C61-4C8A-8F3E-9F1F4C903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91" y="2772639"/>
            <a:ext cx="10477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8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088A4C-626D-4CC2-B919-7F5F73B13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Robotar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1B4941-B75B-4180-B868-1004DA237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err="1"/>
              <a:t>Dash</a:t>
            </a:r>
            <a:endParaRPr lang="sv-SE"/>
          </a:p>
          <a:p>
            <a:r>
              <a:rPr lang="sv-SE" err="1"/>
              <a:t>Bluebot</a:t>
            </a:r>
            <a:endParaRPr lang="sv-SE"/>
          </a:p>
          <a:p>
            <a:r>
              <a:rPr lang="sv-SE"/>
              <a:t>Microbit</a:t>
            </a:r>
          </a:p>
          <a:p>
            <a:r>
              <a:rPr lang="sv-SE" err="1"/>
              <a:t>Quirkbot</a:t>
            </a:r>
            <a:endParaRPr lang="sv-SE"/>
          </a:p>
          <a:p>
            <a:r>
              <a:rPr lang="sv-SE" err="1"/>
              <a:t>Sphero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3353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8D29A1-278E-4468-B7DF-DE792FA0E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Länksamling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9CD315-5FEA-46D6-A884-04AD4A344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>
                <a:hlinkClick r:id="rId2"/>
              </a:rPr>
              <a:t>https://www.kodboken.se/</a:t>
            </a:r>
            <a:endParaRPr lang="sv-SE"/>
          </a:p>
          <a:p>
            <a:r>
              <a:rPr lang="sv-SE">
                <a:hlinkClick r:id="rId3"/>
              </a:rPr>
              <a:t>https://urskola.se/Produkter/196673-Programmera-mera/Visa-alla</a:t>
            </a:r>
            <a:endParaRPr lang="sv-SE"/>
          </a:p>
          <a:p>
            <a:r>
              <a:rPr lang="sv-SE">
                <a:hlinkClick r:id="rId4"/>
              </a:rPr>
              <a:t>https://www.skolverket.se/polopoly_fs/1.260517!/LaroplanGrundskolaForskoleklassFritidshem.pdf</a:t>
            </a:r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5431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DA3_5982h8">
            <a:hlinkClick r:id="" action="ppaction://media"/>
            <a:extLst>
              <a:ext uri="{FF2B5EF4-FFF2-40B4-BE49-F238E27FC236}">
                <a16:creationId xmlns:a16="http://schemas.microsoft.com/office/drawing/2014/main" id="{503608B1-BA60-4307-867A-F2BB709D5C1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19672" y="1124744"/>
            <a:ext cx="6192688" cy="46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96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958D20-C362-4DFB-B5C1-C11E766D8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792416"/>
            <a:ext cx="8229600" cy="1143000"/>
          </a:xfrm>
        </p:spPr>
        <p:txBody>
          <a:bodyPr/>
          <a:lstStyle/>
          <a:p>
            <a:pPr algn="ctr"/>
            <a:r>
              <a:rPr lang="sv-SE"/>
              <a:t>Kontaktuppgifter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6055EC45-26DB-421F-AB9A-E8AFE297D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53" y="3789040"/>
            <a:ext cx="1903365" cy="1863006"/>
          </a:xfr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B67BEF7F-E165-4993-9591-06DB1E7A45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53" y="1484784"/>
            <a:ext cx="1872208" cy="206688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121BB099-4905-476C-8B79-3A28C8C800F4}"/>
              </a:ext>
            </a:extLst>
          </p:cNvPr>
          <p:cNvSpPr txBox="1"/>
          <p:nvPr/>
        </p:nvSpPr>
        <p:spPr>
          <a:xfrm>
            <a:off x="1131090" y="2420888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hlinkClick r:id="rId4"/>
              </a:rPr>
              <a:t>Linda.dalkvist@kramfors.se</a:t>
            </a:r>
            <a:endParaRPr lang="sv-SE"/>
          </a:p>
          <a:p>
            <a:r>
              <a:rPr lang="sv-SE"/>
              <a:t>0612-80077</a:t>
            </a:r>
          </a:p>
          <a:p>
            <a:endParaRPr lang="sv-SE"/>
          </a:p>
          <a:p>
            <a:r>
              <a:rPr lang="sv-SE">
                <a:hlinkClick r:id="rId5"/>
              </a:rPr>
              <a:t>Ida.nordvall@kramfors.se</a:t>
            </a:r>
            <a:endParaRPr lang="sv-SE"/>
          </a:p>
          <a:p>
            <a:r>
              <a:rPr lang="sv-SE"/>
              <a:t>0612-80402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F29CDE68-DAE4-4C82-AE24-A9627989C36B}"/>
              </a:ext>
            </a:extLst>
          </p:cNvPr>
          <p:cNvSpPr txBox="1"/>
          <p:nvPr/>
        </p:nvSpPr>
        <p:spPr>
          <a:xfrm>
            <a:off x="1115616" y="4869160"/>
            <a:ext cx="460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600"/>
              <a:t>#krfikt2017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Pennanteckning 2">
                <a:extLst>
                  <a:ext uri="{FF2B5EF4-FFF2-40B4-BE49-F238E27FC236}">
                    <a16:creationId xmlns:a16="http://schemas.microsoft.com/office/drawing/2014/main" id="{A055F1F6-59B2-41AE-91F7-858F9EDFF2B4}"/>
                  </a:ext>
                </a:extLst>
              </p14:cNvPr>
              <p14:cNvContentPartPr/>
              <p14:nvPr/>
            </p14:nvContentPartPr>
            <p14:xfrm>
              <a:off x="8059039" y="2494977"/>
              <a:ext cx="15840" cy="15840"/>
            </p14:xfrm>
          </p:contentPart>
        </mc:Choice>
        <mc:Fallback>
          <p:pic>
            <p:nvPicPr>
              <p:cNvPr id="3" name="Pennanteckning 2">
                <a:extLst>
                  <a:ext uri="{FF2B5EF4-FFF2-40B4-BE49-F238E27FC236}">
                    <a16:creationId xmlns:a16="http://schemas.microsoft.com/office/drawing/2014/main" id="{A055F1F6-59B2-41AE-91F7-858F9EDFF2B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50039" y="2486337"/>
                <a:ext cx="334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Pennanteckning 3">
                <a:extLst>
                  <a:ext uri="{FF2B5EF4-FFF2-40B4-BE49-F238E27FC236}">
                    <a16:creationId xmlns:a16="http://schemas.microsoft.com/office/drawing/2014/main" id="{3983257F-0772-440C-87E8-276542B6FAF9}"/>
                  </a:ext>
                </a:extLst>
              </p14:cNvPr>
              <p14:cNvContentPartPr/>
              <p14:nvPr/>
            </p14:nvContentPartPr>
            <p14:xfrm>
              <a:off x="8043559" y="2355657"/>
              <a:ext cx="360" cy="15840"/>
            </p14:xfrm>
          </p:contentPart>
        </mc:Choice>
        <mc:Fallback>
          <p:pic>
            <p:nvPicPr>
              <p:cNvPr id="4" name="Pennanteckning 3">
                <a:extLst>
                  <a:ext uri="{FF2B5EF4-FFF2-40B4-BE49-F238E27FC236}">
                    <a16:creationId xmlns:a16="http://schemas.microsoft.com/office/drawing/2014/main" id="{3983257F-0772-440C-87E8-276542B6FA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34559" y="2346657"/>
                <a:ext cx="180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Pennanteckning 5">
                <a:extLst>
                  <a:ext uri="{FF2B5EF4-FFF2-40B4-BE49-F238E27FC236}">
                    <a16:creationId xmlns:a16="http://schemas.microsoft.com/office/drawing/2014/main" id="{8E5201E8-4735-482A-AFFF-D7998EA4D9D4}"/>
                  </a:ext>
                </a:extLst>
              </p14:cNvPr>
              <p14:cNvContentPartPr/>
              <p14:nvPr/>
            </p14:nvContentPartPr>
            <p14:xfrm>
              <a:off x="7934839" y="2898177"/>
              <a:ext cx="31320" cy="46800"/>
            </p14:xfrm>
          </p:contentPart>
        </mc:Choice>
        <mc:Fallback>
          <p:pic>
            <p:nvPicPr>
              <p:cNvPr id="6" name="Pennanteckning 5">
                <a:extLst>
                  <a:ext uri="{FF2B5EF4-FFF2-40B4-BE49-F238E27FC236}">
                    <a16:creationId xmlns:a16="http://schemas.microsoft.com/office/drawing/2014/main" id="{8E5201E8-4735-482A-AFFF-D7998EA4D9D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26199" y="2889177"/>
                <a:ext cx="4896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" name="Pennanteckning 6">
                <a:extLst>
                  <a:ext uri="{FF2B5EF4-FFF2-40B4-BE49-F238E27FC236}">
                    <a16:creationId xmlns:a16="http://schemas.microsoft.com/office/drawing/2014/main" id="{6862248F-29E5-430E-8714-114D2528438B}"/>
                  </a:ext>
                </a:extLst>
              </p14:cNvPr>
              <p14:cNvContentPartPr/>
              <p14:nvPr/>
            </p14:nvContentPartPr>
            <p14:xfrm>
              <a:off x="7392679" y="2882337"/>
              <a:ext cx="62280" cy="31320"/>
            </p14:xfrm>
          </p:contentPart>
        </mc:Choice>
        <mc:Fallback>
          <p:pic>
            <p:nvPicPr>
              <p:cNvPr id="7" name="Pennanteckning 6">
                <a:extLst>
                  <a:ext uri="{FF2B5EF4-FFF2-40B4-BE49-F238E27FC236}">
                    <a16:creationId xmlns:a16="http://schemas.microsoft.com/office/drawing/2014/main" id="{6862248F-29E5-430E-8714-114D2528438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83679" y="2873697"/>
                <a:ext cx="799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Pennanteckning 10">
                <a:extLst>
                  <a:ext uri="{FF2B5EF4-FFF2-40B4-BE49-F238E27FC236}">
                    <a16:creationId xmlns:a16="http://schemas.microsoft.com/office/drawing/2014/main" id="{EDFD6778-F419-457B-927C-0DD9C9CBB7E7}"/>
                  </a:ext>
                </a:extLst>
              </p14:cNvPr>
              <p14:cNvContentPartPr/>
              <p14:nvPr/>
            </p14:nvContentPartPr>
            <p14:xfrm>
              <a:off x="7392679" y="2045697"/>
              <a:ext cx="15840" cy="15840"/>
            </p14:xfrm>
          </p:contentPart>
        </mc:Choice>
        <mc:Fallback>
          <p:pic>
            <p:nvPicPr>
              <p:cNvPr id="11" name="Pennanteckning 10">
                <a:extLst>
                  <a:ext uri="{FF2B5EF4-FFF2-40B4-BE49-F238E27FC236}">
                    <a16:creationId xmlns:a16="http://schemas.microsoft.com/office/drawing/2014/main" id="{EDFD6778-F419-457B-927C-0DD9C9CBB7E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83679" y="2036697"/>
                <a:ext cx="334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" name="Pennanteckning 11">
                <a:extLst>
                  <a:ext uri="{FF2B5EF4-FFF2-40B4-BE49-F238E27FC236}">
                    <a16:creationId xmlns:a16="http://schemas.microsoft.com/office/drawing/2014/main" id="{DCE1A9FC-4F8D-42FE-8E6C-A1E7627D83AC}"/>
                  </a:ext>
                </a:extLst>
              </p14:cNvPr>
              <p14:cNvContentPartPr/>
              <p14:nvPr/>
            </p14:nvContentPartPr>
            <p14:xfrm>
              <a:off x="7160119" y="2138577"/>
              <a:ext cx="31320" cy="46800"/>
            </p14:xfrm>
          </p:contentPart>
        </mc:Choice>
        <mc:Fallback>
          <p:pic>
            <p:nvPicPr>
              <p:cNvPr id="12" name="Pennanteckning 11">
                <a:extLst>
                  <a:ext uri="{FF2B5EF4-FFF2-40B4-BE49-F238E27FC236}">
                    <a16:creationId xmlns:a16="http://schemas.microsoft.com/office/drawing/2014/main" id="{DCE1A9FC-4F8D-42FE-8E6C-A1E7627D83A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51119" y="2129937"/>
                <a:ext cx="4896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Pennanteckning 12">
                <a:extLst>
                  <a:ext uri="{FF2B5EF4-FFF2-40B4-BE49-F238E27FC236}">
                    <a16:creationId xmlns:a16="http://schemas.microsoft.com/office/drawing/2014/main" id="{46152273-8A4A-4DFA-ABC0-B1EC0C1C3CBE}"/>
                  </a:ext>
                </a:extLst>
              </p14:cNvPr>
              <p14:cNvContentPartPr/>
              <p14:nvPr/>
            </p14:nvContentPartPr>
            <p14:xfrm>
              <a:off x="7206559" y="4680177"/>
              <a:ext cx="31320" cy="77760"/>
            </p14:xfrm>
          </p:contentPart>
        </mc:Choice>
        <mc:Fallback>
          <p:pic>
            <p:nvPicPr>
              <p:cNvPr id="13" name="Pennanteckning 12">
                <a:extLst>
                  <a:ext uri="{FF2B5EF4-FFF2-40B4-BE49-F238E27FC236}">
                    <a16:creationId xmlns:a16="http://schemas.microsoft.com/office/drawing/2014/main" id="{46152273-8A4A-4DFA-ABC0-B1EC0C1C3CB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97559" y="4671537"/>
                <a:ext cx="489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Pennanteckning 13">
                <a:extLst>
                  <a:ext uri="{FF2B5EF4-FFF2-40B4-BE49-F238E27FC236}">
                    <a16:creationId xmlns:a16="http://schemas.microsoft.com/office/drawing/2014/main" id="{318582A8-A156-400A-8858-611A94268473}"/>
                  </a:ext>
                </a:extLst>
              </p14:cNvPr>
              <p14:cNvContentPartPr/>
              <p14:nvPr/>
            </p14:nvContentPartPr>
            <p14:xfrm>
              <a:off x="7531999" y="4974657"/>
              <a:ext cx="31320" cy="46800"/>
            </p14:xfrm>
          </p:contentPart>
        </mc:Choice>
        <mc:Fallback>
          <p:pic>
            <p:nvPicPr>
              <p:cNvPr id="14" name="Pennanteckning 13">
                <a:extLst>
                  <a:ext uri="{FF2B5EF4-FFF2-40B4-BE49-F238E27FC236}">
                    <a16:creationId xmlns:a16="http://schemas.microsoft.com/office/drawing/2014/main" id="{318582A8-A156-400A-8858-611A9426847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22999" y="4966017"/>
                <a:ext cx="4896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Pennanteckning 14">
                <a:extLst>
                  <a:ext uri="{FF2B5EF4-FFF2-40B4-BE49-F238E27FC236}">
                    <a16:creationId xmlns:a16="http://schemas.microsoft.com/office/drawing/2014/main" id="{2CDB96B3-2455-45ED-B8D4-AF2BE3BBB49A}"/>
                  </a:ext>
                </a:extLst>
              </p14:cNvPr>
              <p14:cNvContentPartPr/>
              <p14:nvPr/>
            </p14:nvContentPartPr>
            <p14:xfrm>
              <a:off x="8198359" y="4804377"/>
              <a:ext cx="31320" cy="62280"/>
            </p14:xfrm>
          </p:contentPart>
        </mc:Choice>
        <mc:Fallback>
          <p:pic>
            <p:nvPicPr>
              <p:cNvPr id="15" name="Pennanteckning 14">
                <a:extLst>
                  <a:ext uri="{FF2B5EF4-FFF2-40B4-BE49-F238E27FC236}">
                    <a16:creationId xmlns:a16="http://schemas.microsoft.com/office/drawing/2014/main" id="{2CDB96B3-2455-45ED-B8D4-AF2BE3BBB49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189719" y="4795377"/>
                <a:ext cx="489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" name="Pennanteckning 15">
                <a:extLst>
                  <a:ext uri="{FF2B5EF4-FFF2-40B4-BE49-F238E27FC236}">
                    <a16:creationId xmlns:a16="http://schemas.microsoft.com/office/drawing/2014/main" id="{30FF7DED-171C-47E0-9967-1B20AC957131}"/>
                  </a:ext>
                </a:extLst>
              </p14:cNvPr>
              <p14:cNvContentPartPr/>
              <p14:nvPr/>
            </p14:nvContentPartPr>
            <p14:xfrm>
              <a:off x="7997119" y="4401177"/>
              <a:ext cx="15840" cy="77760"/>
            </p14:xfrm>
          </p:contentPart>
        </mc:Choice>
        <mc:Fallback>
          <p:pic>
            <p:nvPicPr>
              <p:cNvPr id="16" name="Pennanteckning 15">
                <a:extLst>
                  <a:ext uri="{FF2B5EF4-FFF2-40B4-BE49-F238E27FC236}">
                    <a16:creationId xmlns:a16="http://schemas.microsoft.com/office/drawing/2014/main" id="{30FF7DED-171C-47E0-9967-1B20AC95713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88119" y="4392537"/>
                <a:ext cx="3348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" name="Pennanteckning 16">
                <a:extLst>
                  <a:ext uri="{FF2B5EF4-FFF2-40B4-BE49-F238E27FC236}">
                    <a16:creationId xmlns:a16="http://schemas.microsoft.com/office/drawing/2014/main" id="{FAB9BBE5-FB07-48F1-B6C9-735DC988E9A5}"/>
                  </a:ext>
                </a:extLst>
              </p14:cNvPr>
              <p14:cNvContentPartPr/>
              <p14:nvPr/>
            </p14:nvContentPartPr>
            <p14:xfrm>
              <a:off x="8059039" y="3998337"/>
              <a:ext cx="46800" cy="62280"/>
            </p14:xfrm>
          </p:contentPart>
        </mc:Choice>
        <mc:Fallback>
          <p:pic>
            <p:nvPicPr>
              <p:cNvPr id="17" name="Pennanteckning 16">
                <a:extLst>
                  <a:ext uri="{FF2B5EF4-FFF2-40B4-BE49-F238E27FC236}">
                    <a16:creationId xmlns:a16="http://schemas.microsoft.com/office/drawing/2014/main" id="{FAB9BBE5-FB07-48F1-B6C9-735DC988E9A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050039" y="3989697"/>
                <a:ext cx="644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" name="Pennanteckning 17">
                <a:extLst>
                  <a:ext uri="{FF2B5EF4-FFF2-40B4-BE49-F238E27FC236}">
                    <a16:creationId xmlns:a16="http://schemas.microsoft.com/office/drawing/2014/main" id="{5D52EA4B-392F-4A90-BFD3-D4C300BC10DB}"/>
                  </a:ext>
                </a:extLst>
              </p14:cNvPr>
              <p14:cNvContentPartPr/>
              <p14:nvPr/>
            </p14:nvContentPartPr>
            <p14:xfrm>
              <a:off x="7082719" y="5207217"/>
              <a:ext cx="62280" cy="62280"/>
            </p14:xfrm>
          </p:contentPart>
        </mc:Choice>
        <mc:Fallback>
          <p:pic>
            <p:nvPicPr>
              <p:cNvPr id="18" name="Pennanteckning 17">
                <a:extLst>
                  <a:ext uri="{FF2B5EF4-FFF2-40B4-BE49-F238E27FC236}">
                    <a16:creationId xmlns:a16="http://schemas.microsoft.com/office/drawing/2014/main" id="{5D52EA4B-392F-4A90-BFD3-D4C300BC10D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073719" y="5198577"/>
                <a:ext cx="7992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" name="Pennanteckning 18">
                <a:extLst>
                  <a:ext uri="{FF2B5EF4-FFF2-40B4-BE49-F238E27FC236}">
                    <a16:creationId xmlns:a16="http://schemas.microsoft.com/office/drawing/2014/main" id="{3B6AA722-47A2-4A40-8190-EF75372CEBF1}"/>
                  </a:ext>
                </a:extLst>
              </p14:cNvPr>
              <p14:cNvContentPartPr/>
              <p14:nvPr/>
            </p14:nvContentPartPr>
            <p14:xfrm>
              <a:off x="7066879" y="4401177"/>
              <a:ext cx="46800" cy="62280"/>
            </p14:xfrm>
          </p:contentPart>
        </mc:Choice>
        <mc:Fallback>
          <p:pic>
            <p:nvPicPr>
              <p:cNvPr id="19" name="Pennanteckning 18">
                <a:extLst>
                  <a:ext uri="{FF2B5EF4-FFF2-40B4-BE49-F238E27FC236}">
                    <a16:creationId xmlns:a16="http://schemas.microsoft.com/office/drawing/2014/main" id="{3B6AA722-47A2-4A40-8190-EF75372CEBF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58239" y="4392537"/>
                <a:ext cx="644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0" name="Pennanteckning 19">
                <a:extLst>
                  <a:ext uri="{FF2B5EF4-FFF2-40B4-BE49-F238E27FC236}">
                    <a16:creationId xmlns:a16="http://schemas.microsoft.com/office/drawing/2014/main" id="{0291988E-4447-461A-9CAC-E558D80C8BF1}"/>
                  </a:ext>
                </a:extLst>
              </p14:cNvPr>
              <p14:cNvContentPartPr/>
              <p14:nvPr/>
            </p14:nvContentPartPr>
            <p14:xfrm>
              <a:off x="6973999" y="2371137"/>
              <a:ext cx="31320" cy="93240"/>
            </p14:xfrm>
          </p:contentPart>
        </mc:Choice>
        <mc:Fallback>
          <p:pic>
            <p:nvPicPr>
              <p:cNvPr id="20" name="Pennanteckning 19">
                <a:extLst>
                  <a:ext uri="{FF2B5EF4-FFF2-40B4-BE49-F238E27FC236}">
                    <a16:creationId xmlns:a16="http://schemas.microsoft.com/office/drawing/2014/main" id="{0291988E-4447-461A-9CAC-E558D80C8BF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65359" y="2362137"/>
                <a:ext cx="48960" cy="11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1596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927615FF-5356-4FFD-B32E-779C3BA7A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00137"/>
            <a:ext cx="2579213" cy="2621006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6743B46-044B-4933-9F4A-6C0941F5D1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48" y="1340768"/>
            <a:ext cx="3236543" cy="2429155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4EF7F9CE-80D3-4596-B879-DAC6598505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911843"/>
            <a:ext cx="2470418" cy="2544717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F88C077F-C4C5-4EA0-B700-980524D242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17032"/>
            <a:ext cx="2658482" cy="2608791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AAE235C1-39E2-49B0-8B13-EF3BFE3522FC}"/>
              </a:ext>
            </a:extLst>
          </p:cNvPr>
          <p:cNvSpPr txBox="1"/>
          <p:nvPr/>
        </p:nvSpPr>
        <p:spPr>
          <a:xfrm>
            <a:off x="992592" y="3456560"/>
            <a:ext cx="184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Linda Dahlkvist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D3C5AF2D-8893-4D21-AD5B-1AAC017F8250}"/>
              </a:ext>
            </a:extLst>
          </p:cNvPr>
          <p:cNvSpPr txBox="1"/>
          <p:nvPr/>
        </p:nvSpPr>
        <p:spPr>
          <a:xfrm>
            <a:off x="6545914" y="3515471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Ida Nordvall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B682587D-C373-4CB7-A4AD-0F861A7F470D}"/>
              </a:ext>
            </a:extLst>
          </p:cNvPr>
          <p:cNvSpPr txBox="1"/>
          <p:nvPr/>
        </p:nvSpPr>
        <p:spPr>
          <a:xfrm>
            <a:off x="2237218" y="542511"/>
            <a:ext cx="46306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/>
              <a:t>IKT-pedagogerna</a:t>
            </a:r>
          </a:p>
          <a:p>
            <a:pPr algn="ctr"/>
            <a:r>
              <a:rPr lang="sv-SE" sz="1400"/>
              <a:t>(Information och kommunikations teknik)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B3C45C01-0A33-4B71-8938-41CD4A64A261}"/>
              </a:ext>
            </a:extLst>
          </p:cNvPr>
          <p:cNvSpPr txBox="1"/>
          <p:nvPr/>
        </p:nvSpPr>
        <p:spPr>
          <a:xfrm>
            <a:off x="3635896" y="2184201"/>
            <a:ext cx="2232248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/>
              <a:t>Vårt uppdrag är att stödja och inspirera er i ert arbete med digitala verktyg.</a:t>
            </a:r>
          </a:p>
        </p:txBody>
      </p:sp>
    </p:spTree>
    <p:extLst>
      <p:ext uri="{BB962C8B-B14F-4D97-AF65-F5344CB8AC3E}">
        <p14:creationId xmlns:p14="http://schemas.microsoft.com/office/powerpoint/2010/main" val="1049590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73BFD2-49DC-446D-8DF5-8089FC93F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358" y="764704"/>
            <a:ext cx="8229600" cy="1143000"/>
          </a:xfrm>
        </p:spPr>
        <p:txBody>
          <a:bodyPr/>
          <a:lstStyle/>
          <a:p>
            <a:r>
              <a:rPr lang="sv-SE"/>
              <a:t>Utdrag ur Lgr 11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A5C443-23CA-4BEB-A304-87BA56882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512" y="2276872"/>
            <a:ext cx="8229600" cy="3816424"/>
          </a:xfrm>
        </p:spPr>
        <p:txBody>
          <a:bodyPr/>
          <a:lstStyle/>
          <a:p>
            <a:pPr marL="0" indent="0">
              <a:buNone/>
            </a:pPr>
            <a:r>
              <a:rPr lang="sv-SE" sz="2000"/>
              <a:t>Kapitel 2</a:t>
            </a:r>
          </a:p>
          <a:p>
            <a:pPr marL="0" indent="0">
              <a:buNone/>
            </a:pPr>
            <a:r>
              <a:rPr lang="sv-SE" sz="2000"/>
              <a:t>”Skolan ska ansvara för att varje elev efter genomgången grundskola:</a:t>
            </a:r>
          </a:p>
          <a:p>
            <a:r>
              <a:rPr lang="sv-SE" sz="2000"/>
              <a:t>kan använda sig av matematiskt tänkande för vidare studier och i vardagslivet,</a:t>
            </a:r>
          </a:p>
          <a:p>
            <a:r>
              <a:rPr lang="sv-SE" sz="2000"/>
              <a:t>kan lösa problem och omsätta idéer i handling på ett kreativt sätt,</a:t>
            </a:r>
          </a:p>
          <a:p>
            <a:r>
              <a:rPr lang="sv-SE" sz="2000"/>
              <a:t>kan lära, utforska och arbeta både självständigt och tillsammans med andra och känna tillit till sin egen förmåga,</a:t>
            </a:r>
          </a:p>
          <a:p>
            <a:r>
              <a:rPr lang="sv-SE" sz="2000"/>
              <a:t>kan göra väl underbyggda val av fortsatt utbildning och yrkesinriktning.”</a:t>
            </a:r>
          </a:p>
          <a:p>
            <a:pPr marL="0" indent="0">
              <a:buNone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6128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AF3AE3-83B8-4848-8527-FE76F8BEB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Lgr 11 om programmering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69F047-636C-49DF-AEBD-552FB0300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 dirty="0"/>
              <a:t>Centrala innehållet matematik</a:t>
            </a:r>
          </a:p>
          <a:p>
            <a:pPr marL="0" indent="0">
              <a:buNone/>
            </a:pPr>
            <a:r>
              <a:rPr lang="sv-SE" sz="2400" i="1" dirty="0"/>
              <a:t>Algebra</a:t>
            </a:r>
          </a:p>
          <a:p>
            <a:r>
              <a:rPr lang="sv-SE" sz="2400" dirty="0"/>
              <a:t>1-3 – Hur entydiga stegvisa instruktioner kan konstrueras, beskrivas och följas som grund för programmering. Symbolers användning vid stegvisa instruktioner.</a:t>
            </a:r>
          </a:p>
          <a:p>
            <a:r>
              <a:rPr lang="sv-SE" sz="2400" dirty="0"/>
              <a:t>4-6 – Hur algoritmer kan skapas och användas vid programmering. Programmering i visuella programmeringsmiljöer.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7572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EFD06B-4D59-4401-AF8D-42F0FE37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Lgr 11 om programmering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D83AD8E-96F2-4BA9-B9D4-818D73499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/>
              <a:t>Centrala innehållet teknik</a:t>
            </a:r>
          </a:p>
          <a:p>
            <a:pPr marL="0" indent="0">
              <a:buNone/>
            </a:pPr>
            <a:endParaRPr lang="sv-SE" sz="2400"/>
          </a:p>
          <a:p>
            <a:pPr marL="0" indent="0">
              <a:buNone/>
            </a:pPr>
            <a:r>
              <a:rPr lang="sv-SE" sz="2400" i="1"/>
              <a:t>Arbetssätt för utveckling av tekniska lösningar</a:t>
            </a:r>
          </a:p>
          <a:p>
            <a:pPr marL="0" indent="0">
              <a:buNone/>
            </a:pPr>
            <a:endParaRPr lang="sv-SE" sz="2400" i="1"/>
          </a:p>
          <a:p>
            <a:r>
              <a:rPr lang="sv-SE" sz="2400"/>
              <a:t>1-3 - Att styra föremål med programmering.</a:t>
            </a:r>
          </a:p>
          <a:p>
            <a:r>
              <a:rPr lang="sv-SE" sz="2400"/>
              <a:t>4-6 - Att styra egna konstruktioner eller andra föremål med programmering.</a:t>
            </a:r>
          </a:p>
          <a:p>
            <a:pPr marL="0" indent="0">
              <a:buNone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4966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89A5C9-50DC-4D05-A241-EADAF1300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" y="764704"/>
            <a:ext cx="8229600" cy="1512168"/>
          </a:xfrm>
        </p:spPr>
        <p:txBody>
          <a:bodyPr>
            <a:normAutofit/>
          </a:bodyPr>
          <a:lstStyle/>
          <a:p>
            <a:pPr algn="ctr"/>
            <a:br>
              <a:rPr lang="sv-SE"/>
            </a:br>
            <a:r>
              <a:rPr lang="sv-SE"/>
              <a:t>Vad är programmering?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65A976E-F333-482E-B7F2-3C1D1780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sv-SE"/>
          </a:p>
          <a:p>
            <a:pPr algn="ctr"/>
            <a:r>
              <a:rPr lang="sv-SE"/>
              <a:t>Ge instruktioner till en dator för en given uppgift.</a:t>
            </a:r>
          </a:p>
          <a:p>
            <a:pPr algn="ctr"/>
            <a:endParaRPr lang="sv-SE"/>
          </a:p>
          <a:p>
            <a:pPr marL="0" indent="0" algn="ctr">
              <a:buNone/>
            </a:pPr>
            <a:r>
              <a:rPr lang="sv-SE"/>
              <a:t>Instruktion-kod-sortering</a:t>
            </a:r>
          </a:p>
        </p:txBody>
      </p:sp>
    </p:spTree>
    <p:extLst>
      <p:ext uri="{BB962C8B-B14F-4D97-AF65-F5344CB8AC3E}">
        <p14:creationId xmlns:p14="http://schemas.microsoft.com/office/powerpoint/2010/main" val="3470150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7EDBE1-9A42-4B7C-8758-7E50479DB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Instruktion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A25D72A-21D3-45DC-BA1A-85E9E50E5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512" y="2204864"/>
            <a:ext cx="8229600" cy="3816424"/>
          </a:xfrm>
        </p:spPr>
        <p:txBody>
          <a:bodyPr/>
          <a:lstStyle/>
          <a:p>
            <a:r>
              <a:rPr lang="sv-SE" sz="2400"/>
              <a:t>Rita en cirkel</a:t>
            </a:r>
          </a:p>
          <a:p>
            <a:r>
              <a:rPr lang="sv-SE" sz="2400"/>
              <a:t>Rita fem rektanglar som utgår ifrån cirkeln. En av dessa ska vara minder än de övriga.</a:t>
            </a:r>
          </a:p>
          <a:p>
            <a:r>
              <a:rPr lang="sv-SE" sz="2400"/>
              <a:t>I slutet av den lilla rektangeln ska du rita en kvadrat som innehåller två mindre kvadrater och en rektangel.</a:t>
            </a:r>
          </a:p>
          <a:p>
            <a:r>
              <a:rPr lang="sv-SE" sz="2400"/>
              <a:t>På två av de rektanglar som utgår ifrån den ursprungliga cirkeln ska du rita cirklar.</a:t>
            </a:r>
          </a:p>
          <a:p>
            <a:r>
              <a:rPr lang="sv-SE" sz="2400"/>
              <a:t>På de andra två rektanglarna ska du rita mindre rektanglar.</a:t>
            </a:r>
          </a:p>
        </p:txBody>
      </p:sp>
    </p:spTree>
    <p:extLst>
      <p:ext uri="{BB962C8B-B14F-4D97-AF65-F5344CB8AC3E}">
        <p14:creationId xmlns:p14="http://schemas.microsoft.com/office/powerpoint/2010/main" val="2425910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9489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B9B736-7F60-4A41-BAE8-40E3A77BF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v-SE"/>
              <a:t>Sortering</a:t>
            </a:r>
            <a:br>
              <a:rPr lang="sv-SE"/>
            </a:br>
            <a:endParaRPr lang="sv-SE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C6A39EEC-CD9B-4935-8AD4-45D47F165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6419" y="2170165"/>
            <a:ext cx="4492082" cy="355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04337"/>
      </p:ext>
    </p:extLst>
  </p:cSld>
  <p:clrMapOvr>
    <a:masterClrMapping/>
  </p:clrMapOvr>
</p:sld>
</file>

<file path=ppt/theme/theme1.xml><?xml version="1.0" encoding="utf-8"?>
<a:theme xmlns:a="http://schemas.openxmlformats.org/drawingml/2006/main" name="Kramfors">
  <a:themeElements>
    <a:clrScheme name="Kramfors kommun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62BA7C"/>
      </a:accent1>
      <a:accent2>
        <a:srgbClr val="000000"/>
      </a:accent2>
      <a:accent3>
        <a:srgbClr val="C0A062"/>
      </a:accent3>
      <a:accent4>
        <a:srgbClr val="B6B5B4"/>
      </a:accent4>
      <a:accent5>
        <a:srgbClr val="DB5646"/>
      </a:accent5>
      <a:accent6>
        <a:srgbClr val="8F3336"/>
      </a:accent6>
      <a:hlink>
        <a:srgbClr val="6E81D7"/>
      </a:hlink>
      <a:folHlink>
        <a:srgbClr val="9E59B9"/>
      </a:folHlink>
    </a:clrScheme>
    <a:fontScheme name="Kramfors kommu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6773FFEFF4764CA0D0FBD8502E3E95" ma:contentTypeVersion="3" ma:contentTypeDescription="Skapa ett nytt dokument." ma:contentTypeScope="" ma:versionID="97bcdb979bb7eb531677893ee7f552fe">
  <xsd:schema xmlns:xsd="http://www.w3.org/2001/XMLSchema" xmlns:xs="http://www.w3.org/2001/XMLSchema" xmlns:p="http://schemas.microsoft.com/office/2006/metadata/properties" xmlns:ns2="782e073e-356a-4506-a7d1-4d4ea10bb41b" targetNamespace="http://schemas.microsoft.com/office/2006/metadata/properties" ma:root="true" ma:fieldsID="c50f5726677c8feef89010ec7b72b359" ns2:_="">
    <xsd:import namespace="782e073e-356a-4506-a7d1-4d4ea10bb4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e073e-356a-4506-a7d1-4d4ea10bb4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937634-D4EE-4F94-A0F1-D4E81D9BDF2F}">
  <ds:schemaRefs>
    <ds:schemaRef ds:uri="http://purl.org/dc/elements/1.1/"/>
    <ds:schemaRef ds:uri="http://schemas.microsoft.com/office/2006/metadata/properties"/>
    <ds:schemaRef ds:uri="782e073e-356a-4506-a7d1-4d4ea10bb41b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976EB1E-3F7D-4FF6-B15D-F15E4F0F6B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2e073e-356a-4506-a7d1-4d4ea10bb4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9B9A58-810C-4801-BCDF-40242C99E6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343</Words>
  <Application>Microsoft Office PowerPoint</Application>
  <PresentationFormat>Bildspel på skärmen (4:3)</PresentationFormat>
  <Paragraphs>66</Paragraphs>
  <Slides>15</Slides>
  <Notes>6</Notes>
  <HiddenSlides>0</HiddenSlides>
  <MMClips>1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Kramfors</vt:lpstr>
      <vt:lpstr>PowerPoint-presentation</vt:lpstr>
      <vt:lpstr>PowerPoint-presentation</vt:lpstr>
      <vt:lpstr>Utdrag ur Lgr 11 </vt:lpstr>
      <vt:lpstr>Lgr 11 om programmering</vt:lpstr>
      <vt:lpstr>Lgr 11 om programmering</vt:lpstr>
      <vt:lpstr> Vad är programmering?</vt:lpstr>
      <vt:lpstr>Instruktion</vt:lpstr>
      <vt:lpstr>PowerPoint-presentation</vt:lpstr>
      <vt:lpstr>Sortering </vt:lpstr>
      <vt:lpstr>Kod</vt:lpstr>
      <vt:lpstr>PowerPoint-presentation</vt:lpstr>
      <vt:lpstr>Robotar</vt:lpstr>
      <vt:lpstr>Länksamling</vt:lpstr>
      <vt:lpstr>PowerPoint-presentation</vt:lpstr>
      <vt:lpstr>Kontaktuppgifter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Dahlkvist</dc:creator>
  <cp:lastModifiedBy>Linda Dahlkvist</cp:lastModifiedBy>
  <cp:revision>3</cp:revision>
  <dcterms:modified xsi:type="dcterms:W3CDTF">2017-12-08T12:55:15Z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0x010100B86773FFEFF4764CA0D0FBD8502E3E95</vt:lpwstr>
  </property>
</Properties>
</file>